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1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4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66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2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4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5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C43C1-B538-45B1-A75E-081CD68B641F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D96B3-894A-4E49-A6CC-FD67EF8D4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5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Design Team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grpSp>
        <p:nvGrpSpPr>
          <p:cNvPr id="6" name="Group 5"/>
          <p:cNvGrpSpPr/>
          <p:nvPr>
            <p:custDataLst>
              <p:tags r:id="rId3"/>
            </p:custDataLst>
          </p:nvPr>
        </p:nvGrpSpPr>
        <p:grpSpPr>
          <a:xfrm>
            <a:off x="4419600" y="381000"/>
            <a:ext cx="4191000" cy="1676400"/>
            <a:chOff x="4419600" y="381000"/>
            <a:chExt cx="4191000" cy="1676400"/>
          </a:xfrm>
        </p:grpSpPr>
        <p:sp>
          <p:nvSpPr>
            <p:cNvPr id="5" name="Cloud Callout 4"/>
            <p:cNvSpPr/>
            <p:nvPr>
              <p:custDataLst>
                <p:tags r:id="rId4"/>
              </p:custDataLst>
            </p:nvPr>
          </p:nvSpPr>
          <p:spPr>
            <a:xfrm>
              <a:off x="4419600" y="381000"/>
              <a:ext cx="4191000" cy="167640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>
              <p:custDataLst>
                <p:tags r:id="rId5"/>
              </p:custDataLst>
            </p:nvPr>
          </p:nvSpPr>
          <p:spPr>
            <a:xfrm>
              <a:off x="5029200" y="753070"/>
              <a:ext cx="2971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Black text on white is boring, choose some other visual formatting!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7247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have you accomplished?</a:t>
            </a:r>
          </a:p>
          <a:p>
            <a:r>
              <a:rPr lang="en-US" dirty="0" smtClean="0"/>
              <a:t>Are you within budget and on time?</a:t>
            </a:r>
          </a:p>
          <a:p>
            <a:r>
              <a:rPr lang="en-US" dirty="0" smtClean="0"/>
              <a:t>How are tasks divided among team members?</a:t>
            </a: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685800" y="3886200"/>
            <a:ext cx="4724400" cy="2438400"/>
            <a:chOff x="4419600" y="381000"/>
            <a:chExt cx="4191000" cy="1676400"/>
          </a:xfrm>
        </p:grpSpPr>
        <p:sp>
          <p:nvSpPr>
            <p:cNvPr id="5" name="Cloud Callout 4"/>
            <p:cNvSpPr/>
            <p:nvPr>
              <p:custDataLst>
                <p:tags r:id="rId4"/>
              </p:custDataLst>
            </p:nvPr>
          </p:nvSpPr>
          <p:spPr>
            <a:xfrm>
              <a:off x="4419600" y="381000"/>
              <a:ext cx="4191000" cy="167640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>
              <p:custDataLst>
                <p:tags r:id="rId5"/>
              </p:custDataLst>
            </p:nvPr>
          </p:nvSpPr>
          <p:spPr>
            <a:xfrm>
              <a:off x="5029200" y="753070"/>
              <a:ext cx="2971800" cy="82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Only three slides with text are allowed. Don’t share every detail. Only discuss your most critical issues!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6616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Future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What is the critical constraint?</a:t>
            </a:r>
          </a:p>
          <a:p>
            <a:r>
              <a:rPr lang="en-US" dirty="0" smtClean="0"/>
              <a:t>How will you implement needed improvements?</a:t>
            </a:r>
          </a:p>
          <a:p>
            <a:r>
              <a:rPr lang="en-US" dirty="0" smtClean="0"/>
              <a:t>What </a:t>
            </a:r>
            <a:r>
              <a:rPr lang="en-US" dirty="0"/>
              <a:t>improvements are needed to your </a:t>
            </a:r>
            <a:r>
              <a:rPr lang="en-US" i="1" dirty="0" smtClean="0"/>
              <a:t>design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improvements are needed to your </a:t>
            </a:r>
            <a:r>
              <a:rPr lang="en-US" i="1" dirty="0" smtClean="0"/>
              <a:t>design process</a:t>
            </a:r>
            <a:r>
              <a:rPr lang="en-US" dirty="0" smtClean="0"/>
              <a:t>?</a:t>
            </a:r>
            <a:endParaRPr lang="en-US" dirty="0" smtClean="0"/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334000" y="5029200"/>
            <a:ext cx="3277584" cy="1524000"/>
            <a:chOff x="4419600" y="381000"/>
            <a:chExt cx="4191000" cy="1676400"/>
          </a:xfrm>
        </p:grpSpPr>
        <p:sp>
          <p:nvSpPr>
            <p:cNvPr id="8" name="Cloud Callout 7"/>
            <p:cNvSpPr/>
            <p:nvPr>
              <p:custDataLst>
                <p:tags r:id="rId4"/>
              </p:custDataLst>
            </p:nvPr>
          </p:nvSpPr>
          <p:spPr>
            <a:xfrm>
              <a:off x="4419600" y="381000"/>
              <a:ext cx="4191000" cy="1676400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>
              <p:custDataLst>
                <p:tags r:id="rId5"/>
              </p:custDataLst>
            </p:nvPr>
          </p:nvSpPr>
          <p:spPr>
            <a:xfrm>
              <a:off x="5029199" y="753070"/>
              <a:ext cx="2971800" cy="914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Looking forward, what changes need to occur for your project to succeed?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277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4620</TotalTime>
  <Words>107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Design Team Name</vt:lpstr>
      <vt:lpstr>Project Status</vt:lpstr>
      <vt:lpstr>Future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Team Name</dc:title>
  <dc:creator>James Mynderse</dc:creator>
  <cp:lastModifiedBy>Jeff Daily</cp:lastModifiedBy>
  <cp:revision>8</cp:revision>
  <dcterms:created xsi:type="dcterms:W3CDTF">2013-09-12T18:01:31Z</dcterms:created>
  <dcterms:modified xsi:type="dcterms:W3CDTF">2015-03-12T13:32:44Z</dcterms:modified>
</cp:coreProperties>
</file>